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1" r:id="rId7"/>
    <p:sldId id="263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29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55E30-C137-123D-3653-BB4396B9C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1B9E19-4793-03F4-DA4B-B323B968F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5109BE-E987-FFF3-7FA2-C582484C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7D86FB-8967-CA58-64C7-FFBEE869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FEF63D-2B5D-E32B-010A-C65CF88B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01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B53F6-3BDB-B266-353D-1EA792AD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16C15A-0124-2E6A-7A98-A4130B345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FBFF7-C087-A407-377C-18312FAE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D3DB8-E6AE-4990-AF57-B36CF1E8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4E7C60-DD3A-BC5F-E0F7-70A05B22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A64817-7A88-34D4-197C-A83CF480E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A6B04-BF1A-AD8F-077E-3BF2C379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6CA91-F077-AEAE-E52C-8E6CBC70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917191-4445-89DF-E3E1-FC2378A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D4D843-7E15-08D4-B9AB-36407F4E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93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8C15C-93C1-7A62-28A9-7813329C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379AE-3528-87C5-5FDF-5E467C7E7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C8D01-D3D5-C9FE-FB01-BA32EFD1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31807-345D-71FF-B144-168276FB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FDD75-B367-33BA-ADEA-206E3D67E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63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08E1D-A7B7-8AA6-A526-15F8ABAE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E04AE-82D1-2AF7-E420-C4541AF41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B543C-82E2-1138-B98F-AE5D1E39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30F398-A93A-DFBD-1834-0242D0A1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CDA4F-14DD-DE3A-CDA1-312AD299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88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FBC27-23B3-BD05-4626-3EE97986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798AB-C148-461D-E080-1E08B1DE4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5ABAE8-5701-1F16-FA96-866B11C69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24F3BF-A6CB-B268-9791-EFE3EA5A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BF69FB-0B9F-376E-653C-D7EEA9B1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45A42E-8CFA-EEBA-8A24-D24B8574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9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0319A-341C-B737-AC07-28AF1956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E5C805-DF7E-FD91-A51D-3FA7A105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0E6C8D-99BB-F98A-355A-10B0EB436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6FFBD0-4308-1EBB-4BA9-96010857F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B9EA6A-78B3-11DD-6894-2EB8CD23C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0499A1-AAE3-1344-A081-F60D9166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E2E962-09AE-C89A-6E8E-52182616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0952E3-8A15-D91A-1C9D-EB658D0E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1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B12C2-EA6C-2291-08A9-88FAD260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5CA4FA-171E-9420-BCC6-DE5835D5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3075D2-209B-E676-1ADE-46DE945F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6905B0-7BD9-6489-BC41-629C3D71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56A692-5470-05D3-0145-33B0E296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6B6B5D-5A37-FAC1-BA0C-36F0D7A5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B6706D-29E8-B545-BE9C-F6F8DBE4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14801-B40B-6D96-6887-73734121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6351CF-80C4-AD25-E1AD-B5495015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F6B7E0-B772-5772-91FF-F9FCA6158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C539D7-15E4-9490-CBEE-C3A88784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D23C5E-68E2-3C95-58E5-32ACF6EB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356A1-E4B8-A8E9-403C-BB0B251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94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2FAD9-A75E-3298-E537-40100156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C6674F-3339-A9C4-1131-6FEC4CCE8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2B4590-FE02-09D3-C94E-5A921D9DF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EB470-59CB-5DD1-2B08-1C10F5BE1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E9AB84-F8D4-D34E-A5D3-28E9AF25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BBF1F1-264B-B758-1CF4-A9AACCA6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510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0998DD-9440-D3EA-8A3C-9E17510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E67ED5-D4B8-7092-CE8C-F21730E38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E23E6-B2A7-086D-AC3D-24388E62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AF3B4-C4DA-417E-BA1A-5BB813F41AB3}" type="datetimeFigureOut">
              <a:rPr lang="zh-CN" altLang="en-US" smtClean="0"/>
              <a:t>2025/2/9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34BE33-3952-56EA-2E08-3928E5C8D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9EABE-9D75-D9C3-ED09-5D88C6DFE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4BDF6-2C77-4454-B86A-05B25303D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3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825F7-02CC-D9A2-35F8-DA6EA07D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任务及数据集描述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2B9208-BE58-11AC-618C-4A2FD98FBCD6}"/>
              </a:ext>
            </a:extLst>
          </p:cNvPr>
          <p:cNvSpPr txBox="1"/>
          <p:nvPr/>
        </p:nvSpPr>
        <p:spPr>
          <a:xfrm>
            <a:off x="965201" y="1835150"/>
            <a:ext cx="1031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对中科光博能见度激光雷达数据进行分析，并于其反演得到的消光系数和能见度产品进行评估，得到其雷达硬件和算法性能的对比报告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405212-7F64-B8ED-454B-5167C8B9E8F4}"/>
              </a:ext>
            </a:extLst>
          </p:cNvPr>
          <p:cNvSpPr txBox="1"/>
          <p:nvPr/>
        </p:nvSpPr>
        <p:spPr>
          <a:xfrm>
            <a:off x="1085850" y="2933700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数据来源为其</a:t>
            </a:r>
            <a:r>
              <a:rPr lang="en-US" altLang="zh-CN" dirty="0"/>
              <a:t>2025-01-01</a:t>
            </a:r>
            <a:r>
              <a:rPr lang="zh-CN" altLang="en-US" dirty="0"/>
              <a:t>一整天的扇扫数据，扇扫周期为</a:t>
            </a:r>
            <a:r>
              <a:rPr lang="en-US" altLang="zh-CN" dirty="0"/>
              <a:t>20</a:t>
            </a:r>
            <a:r>
              <a:rPr lang="zh-CN" altLang="en-US" dirty="0"/>
              <a:t>分钟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4F4529-494B-C173-856F-F0B6B4E6D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20" y="3595548"/>
            <a:ext cx="3361281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7B1A4-B067-07BF-1B93-BDC8B875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69" y="3595548"/>
            <a:ext cx="3361281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7DD202-9EB7-8DA1-F873-0ADC1FC14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70" y="3595548"/>
            <a:ext cx="336128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74706-3371-72FB-7574-04409461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单扇扫结果对比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101101-3DA3-2D68-6167-083EA5E9C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6" y="1993134"/>
            <a:ext cx="11225807" cy="36972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E93D62-D12E-D775-4B54-F54265B7CEFC}"/>
              </a:ext>
            </a:extLst>
          </p:cNvPr>
          <p:cNvSpPr txBox="1"/>
          <p:nvPr/>
        </p:nvSpPr>
        <p:spPr>
          <a:xfrm>
            <a:off x="1492250" y="15060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消光系数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C143E4-ACAF-1129-9D79-C3A891B7AD9B}"/>
              </a:ext>
            </a:extLst>
          </p:cNvPr>
          <p:cNvSpPr txBox="1"/>
          <p:nvPr/>
        </p:nvSpPr>
        <p:spPr>
          <a:xfrm>
            <a:off x="4279900" y="178035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中科光博算法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B6BEAC-F105-F59E-84DF-8D2FAC10EB22}"/>
              </a:ext>
            </a:extLst>
          </p:cNvPr>
          <p:cNvSpPr txBox="1"/>
          <p:nvPr/>
        </p:nvSpPr>
        <p:spPr>
          <a:xfrm>
            <a:off x="1594842" y="180785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自己反演</a:t>
            </a:r>
          </a:p>
        </p:txBody>
      </p:sp>
    </p:spTree>
    <p:extLst>
      <p:ext uri="{BB962C8B-B14F-4D97-AF65-F5344CB8AC3E}">
        <p14:creationId xmlns:p14="http://schemas.microsoft.com/office/powerpoint/2010/main" val="349185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D522B-B395-1931-E38C-1516BB4AB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20CC-6A52-AF43-DF1C-36AE08F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单扇扫结果对比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194596-AA8D-E91F-0A0E-3AE4CA4A6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2" y="1980434"/>
            <a:ext cx="11183135" cy="36972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5662D6-C630-8FC2-51C2-B4F0B5355198}"/>
              </a:ext>
            </a:extLst>
          </p:cNvPr>
          <p:cNvSpPr txBox="1"/>
          <p:nvPr/>
        </p:nvSpPr>
        <p:spPr>
          <a:xfrm>
            <a:off x="1771650" y="156317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能见度</a:t>
            </a:r>
          </a:p>
        </p:txBody>
      </p:sp>
    </p:spTree>
    <p:extLst>
      <p:ext uri="{BB962C8B-B14F-4D97-AF65-F5344CB8AC3E}">
        <p14:creationId xmlns:p14="http://schemas.microsoft.com/office/powerpoint/2010/main" val="53049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A3747-7925-B252-AE4A-6F4109C5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全天时结果比对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6F0A9A-0973-0325-1168-20353588C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3" y="1990594"/>
            <a:ext cx="6858014" cy="35753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B2BE71-0DD7-ED9E-E2C9-5AB8D53AB2DA}"/>
              </a:ext>
            </a:extLst>
          </p:cNvPr>
          <p:cNvSpPr txBox="1"/>
          <p:nvPr/>
        </p:nvSpPr>
        <p:spPr>
          <a:xfrm>
            <a:off x="1245685" y="5681145"/>
            <a:ext cx="7571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整体反演对比：</a:t>
            </a:r>
            <a:endParaRPr lang="en-US" altLang="zh-CN" dirty="0"/>
          </a:p>
          <a:p>
            <a:r>
              <a:rPr lang="zh-CN" altLang="en-US" dirty="0"/>
              <a:t>咱们算法里面暂时没有考虑重叠因子修正，中科光博算法里面已经考虑；</a:t>
            </a:r>
            <a:endParaRPr lang="en-US" altLang="zh-CN" dirty="0"/>
          </a:p>
          <a:p>
            <a:r>
              <a:rPr lang="zh-CN" altLang="en-US" dirty="0"/>
              <a:t>整体偏差比较小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915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59655-32BA-CC0D-6753-D9B05FC6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DACBB-32A8-A62C-7397-F93D1B09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全天时结果比对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2EDF88-088E-612C-86FF-D7021F4C5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690688"/>
            <a:ext cx="3755144" cy="2740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D50FD5-B9A0-C548-971E-D312FAC43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56" y="1690688"/>
            <a:ext cx="3840488" cy="27401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6608EE-94B6-316B-86C4-5D0141599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426" y="4563590"/>
            <a:ext cx="7537704" cy="3820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BE0920-1714-D98C-BF15-AFF028E47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635" y="4964343"/>
            <a:ext cx="7808329" cy="4059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E1E172-30AA-A460-7F7A-A8D84C011827}"/>
              </a:ext>
            </a:extLst>
          </p:cNvPr>
          <p:cNvSpPr txBox="1"/>
          <p:nvPr/>
        </p:nvSpPr>
        <p:spPr>
          <a:xfrm>
            <a:off x="1734635" y="5479146"/>
            <a:ext cx="87959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整体反演对比：</a:t>
            </a:r>
            <a:endParaRPr lang="en-US" altLang="zh-CN" dirty="0"/>
          </a:p>
          <a:p>
            <a:r>
              <a:rPr lang="zh-CN" altLang="en-US" dirty="0"/>
              <a:t>消光系数，中科光博算法与咱们算法对比偏小（</a:t>
            </a:r>
            <a:r>
              <a:rPr lang="en-US" altLang="zh-CN" dirty="0"/>
              <a:t>-0.01</a:t>
            </a:r>
            <a:r>
              <a:rPr lang="zh-CN" altLang="en-US" dirty="0"/>
              <a:t>），相对来说这个绝对偏差很小</a:t>
            </a:r>
            <a:endParaRPr lang="en-US" altLang="zh-CN" dirty="0"/>
          </a:p>
          <a:p>
            <a:r>
              <a:rPr lang="zh-CN" altLang="en-US" dirty="0"/>
              <a:t>相对偏差有</a:t>
            </a:r>
            <a:r>
              <a:rPr lang="en-US" altLang="zh-CN" dirty="0"/>
              <a:t>21%</a:t>
            </a:r>
            <a:r>
              <a:rPr lang="zh-CN" altLang="en-US" dirty="0"/>
              <a:t>，这个里面没有排除消光系数比较小的距离门，所以参考性较弱</a:t>
            </a:r>
            <a:endParaRPr lang="en-US" altLang="zh-CN" dirty="0"/>
          </a:p>
          <a:p>
            <a:r>
              <a:rPr lang="zh-CN" altLang="en-US" dirty="0"/>
              <a:t>整体来看，消光系数，一致性较高</a:t>
            </a:r>
          </a:p>
        </p:txBody>
      </p:sp>
    </p:spTree>
    <p:extLst>
      <p:ext uri="{BB962C8B-B14F-4D97-AF65-F5344CB8AC3E}">
        <p14:creationId xmlns:p14="http://schemas.microsoft.com/office/powerpoint/2010/main" val="65649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7937-A7C3-744F-F2FC-8EADD158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16B2E-186F-F40A-0F34-ECF08609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全天时结果比对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7D1668-3AB1-76E1-4A4A-A45517FAE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594"/>
            <a:ext cx="6818390" cy="35753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85A2A1-B3B4-772E-6B03-06136A3E37B8}"/>
              </a:ext>
            </a:extLst>
          </p:cNvPr>
          <p:cNvSpPr txBox="1"/>
          <p:nvPr/>
        </p:nvSpPr>
        <p:spPr>
          <a:xfrm>
            <a:off x="981668" y="5647024"/>
            <a:ext cx="1114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整体反演对比：</a:t>
            </a:r>
            <a:endParaRPr lang="en-US" altLang="zh-CN" dirty="0"/>
          </a:p>
          <a:p>
            <a:r>
              <a:rPr lang="zh-CN" altLang="en-US" dirty="0"/>
              <a:t>中科光博能见度偏大（消光系数偏小的反应），但是中间不知道对方是如何将消光系数转换到</a:t>
            </a:r>
            <a:r>
              <a:rPr lang="en-US" altLang="zh-CN" dirty="0"/>
              <a:t>550nm</a:t>
            </a:r>
            <a:r>
              <a:rPr lang="zh-CN" altLang="en-US" dirty="0"/>
              <a:t>，因为感觉单纯</a:t>
            </a:r>
            <a:r>
              <a:rPr lang="en-US" altLang="zh-CN" dirty="0"/>
              <a:t>1064</a:t>
            </a:r>
            <a:r>
              <a:rPr lang="zh-CN" altLang="en-US" dirty="0"/>
              <a:t>消光系数的偏差不会对能见度产生如此大的影响。</a:t>
            </a:r>
            <a:endParaRPr lang="en-US" altLang="zh-CN" dirty="0"/>
          </a:p>
          <a:p>
            <a:r>
              <a:rPr lang="zh-CN" altLang="en-US" dirty="0"/>
              <a:t>（我们波长转换系数为</a:t>
            </a:r>
            <a:r>
              <a:rPr lang="en-US" altLang="zh-CN" dirty="0"/>
              <a:t>1</a:t>
            </a:r>
            <a:r>
              <a:rPr lang="zh-CN" altLang="en-US" dirty="0"/>
              <a:t>，对方可能没有转换，或者转换系数偏小。）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068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C9F79-D456-9ED7-17FD-3480AA147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FE1C3-10B3-C9A3-4ACC-779C989D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全天时结果比对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8DB4F8-E98F-E85F-1D34-00293D2E7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21" y="1613080"/>
            <a:ext cx="3758192" cy="2740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1B6909-8F8D-095A-4AD9-70192F17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37" y="1613080"/>
            <a:ext cx="3806960" cy="27401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62B78B-E090-2ACE-72D7-80E61037A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788" y="4549640"/>
            <a:ext cx="7706166" cy="344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C1626E-AEA9-6ED2-DD7C-E3AEC120D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033" y="4940116"/>
            <a:ext cx="7991580" cy="4197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25C3CD-625D-DE8B-9761-98B1645046CB}"/>
              </a:ext>
            </a:extLst>
          </p:cNvPr>
          <p:cNvSpPr txBox="1"/>
          <p:nvPr/>
        </p:nvSpPr>
        <p:spPr>
          <a:xfrm>
            <a:off x="910834" y="5480693"/>
            <a:ext cx="1114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整体反演对比：</a:t>
            </a:r>
            <a:endParaRPr lang="en-US" altLang="zh-CN" dirty="0"/>
          </a:p>
          <a:p>
            <a:r>
              <a:rPr lang="zh-CN" altLang="en-US" dirty="0"/>
              <a:t>中科光博能见度偏大（消光系数偏小的反应），但是中间不知道对方是如何将消光系数转换到</a:t>
            </a:r>
            <a:r>
              <a:rPr lang="en-US" altLang="zh-CN" dirty="0"/>
              <a:t>550nm</a:t>
            </a:r>
            <a:r>
              <a:rPr lang="zh-CN" altLang="en-US" dirty="0"/>
              <a:t>，因为感觉单纯</a:t>
            </a:r>
            <a:r>
              <a:rPr lang="en-US" altLang="zh-CN" dirty="0"/>
              <a:t>1064</a:t>
            </a:r>
            <a:r>
              <a:rPr lang="zh-CN" altLang="en-US" dirty="0"/>
              <a:t>消光系数的偏差不会对能见度产生如此大的影响。</a:t>
            </a:r>
            <a:endParaRPr lang="en-US" altLang="zh-CN" dirty="0"/>
          </a:p>
          <a:p>
            <a:r>
              <a:rPr lang="zh-CN" altLang="en-US" dirty="0"/>
              <a:t>（我们波长转换系数为</a:t>
            </a:r>
            <a:r>
              <a:rPr lang="en-US" altLang="zh-CN" dirty="0"/>
              <a:t>1</a:t>
            </a:r>
            <a:r>
              <a:rPr lang="zh-CN" altLang="en-US" dirty="0"/>
              <a:t>，对方可能没有转换，或者转换系数偏小。）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937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79304-F40E-C35A-2BDB-16AAE979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重叠因子结果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BDDCBC-22ED-493E-D137-485662CC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24" y="1690688"/>
            <a:ext cx="5180952" cy="4609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57AEC1-9A91-8E2A-A2C9-6E7982FCE4AB}"/>
              </a:ext>
            </a:extLst>
          </p:cNvPr>
          <p:cNvSpPr txBox="1"/>
          <p:nvPr/>
        </p:nvSpPr>
        <p:spPr>
          <a:xfrm>
            <a:off x="6496050" y="4692650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完全进入视场高度约在</a:t>
            </a:r>
            <a:r>
              <a:rPr lang="en-US" altLang="zh-CN" dirty="0"/>
              <a:t>350m</a:t>
            </a:r>
            <a:r>
              <a:rPr lang="zh-CN" altLang="en-US" dirty="0"/>
              <a:t>附近</a:t>
            </a:r>
          </a:p>
        </p:txBody>
      </p:sp>
    </p:spTree>
    <p:extLst>
      <p:ext uri="{BB962C8B-B14F-4D97-AF65-F5344CB8AC3E}">
        <p14:creationId xmlns:p14="http://schemas.microsoft.com/office/powerpoint/2010/main" val="804098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319</Words>
  <Application>Microsoft Office PowerPoint</Application>
  <PresentationFormat>宽屏</PresentationFormat>
  <Paragraphs>28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任务及数据集描述</vt:lpstr>
      <vt:lpstr>单扇扫结果对比</vt:lpstr>
      <vt:lpstr>单扇扫结果对比</vt:lpstr>
      <vt:lpstr>全天时结果比对</vt:lpstr>
      <vt:lpstr>全天时结果比对</vt:lpstr>
      <vt:lpstr>全天时结果比对</vt:lpstr>
      <vt:lpstr>全天时结果比对</vt:lpstr>
      <vt:lpstr>重叠因子结果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Zhenping Yin</dc:creator>
  <cp:lastModifiedBy>Zhenping Yin</cp:lastModifiedBy>
  <cp:revision>7</cp:revision>
  <dcterms:created xsi:type="dcterms:W3CDTF">2025-02-09T06:20:39Z</dcterms:created>
  <dcterms:modified xsi:type="dcterms:W3CDTF">2025-02-09T10:33:59Z</dcterms:modified>
</cp:coreProperties>
</file>